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2DBAF8-EF45-4D97-A7C5-688859A5221F}" type="datetimeFigureOut">
              <a:rPr lang="es-CO" smtClean="0"/>
              <a:t>29/01/2021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1050C-81FE-4369-A917-40A42D74B11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8983573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2DBAF8-EF45-4D97-A7C5-688859A5221F}" type="datetimeFigureOut">
              <a:rPr lang="es-CO" smtClean="0"/>
              <a:t>29/01/2021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1050C-81FE-4369-A917-40A42D74B11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2390432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2DBAF8-EF45-4D97-A7C5-688859A5221F}" type="datetimeFigureOut">
              <a:rPr lang="es-CO" smtClean="0"/>
              <a:t>29/01/2021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1050C-81FE-4369-A917-40A42D74B11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9986038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2DBAF8-EF45-4D97-A7C5-688859A5221F}" type="datetimeFigureOut">
              <a:rPr lang="es-CO" smtClean="0"/>
              <a:t>29/01/2021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1050C-81FE-4369-A917-40A42D74B11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1501234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2DBAF8-EF45-4D97-A7C5-688859A5221F}" type="datetimeFigureOut">
              <a:rPr lang="es-CO" smtClean="0"/>
              <a:t>29/01/2021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1050C-81FE-4369-A917-40A42D74B11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6602269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2DBAF8-EF45-4D97-A7C5-688859A5221F}" type="datetimeFigureOut">
              <a:rPr lang="es-CO" smtClean="0"/>
              <a:t>29/01/2021</a:t>
            </a:fld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1050C-81FE-4369-A917-40A42D74B11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1837428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2DBAF8-EF45-4D97-A7C5-688859A5221F}" type="datetimeFigureOut">
              <a:rPr lang="es-CO" smtClean="0"/>
              <a:t>29/01/2021</a:t>
            </a:fld>
            <a:endParaRPr lang="es-CO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1050C-81FE-4369-A917-40A42D74B11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8303978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2DBAF8-EF45-4D97-A7C5-688859A5221F}" type="datetimeFigureOut">
              <a:rPr lang="es-CO" smtClean="0"/>
              <a:t>29/01/2021</a:t>
            </a:fld>
            <a:endParaRPr lang="es-CO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1050C-81FE-4369-A917-40A42D74B11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2522291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2DBAF8-EF45-4D97-A7C5-688859A5221F}" type="datetimeFigureOut">
              <a:rPr lang="es-CO" smtClean="0"/>
              <a:t>29/01/2021</a:t>
            </a:fld>
            <a:endParaRPr lang="es-CO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1050C-81FE-4369-A917-40A42D74B11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1146734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2DBAF8-EF45-4D97-A7C5-688859A5221F}" type="datetimeFigureOut">
              <a:rPr lang="es-CO" smtClean="0"/>
              <a:t>29/01/2021</a:t>
            </a:fld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1050C-81FE-4369-A917-40A42D74B11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4177902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O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2DBAF8-EF45-4D97-A7C5-688859A5221F}" type="datetimeFigureOut">
              <a:rPr lang="es-CO" smtClean="0"/>
              <a:t>29/01/2021</a:t>
            </a:fld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1050C-81FE-4369-A917-40A42D74B11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0590311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2DBAF8-EF45-4D97-A7C5-688859A5221F}" type="datetimeFigureOut">
              <a:rPr lang="es-CO" smtClean="0"/>
              <a:t>29/01/2021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E1050C-81FE-4369-A917-40A42D74B11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5507676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uadroTexto 4"/>
          <p:cNvSpPr txBox="1"/>
          <p:nvPr/>
        </p:nvSpPr>
        <p:spPr>
          <a:xfrm>
            <a:off x="263611" y="173411"/>
            <a:ext cx="279935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i="1" dirty="0" smtClean="0">
                <a:latin typeface="Trebuchet MS" panose="020B0603020202020204" pitchFamily="34" charset="0"/>
              </a:rPr>
              <a:t>CAMARAS FOTOGRAFICAS</a:t>
            </a:r>
            <a:endParaRPr lang="es-MX" i="1" dirty="0" smtClean="0">
              <a:latin typeface="Trebuchet MS" panose="020B0603020202020204" pitchFamily="34" charset="0"/>
            </a:endParaRPr>
          </a:p>
          <a:p>
            <a:r>
              <a:rPr lang="es-MX" i="1" dirty="0" smtClean="0">
                <a:latin typeface="Trebuchet MS" panose="020B0603020202020204" pitchFamily="34" charset="0"/>
              </a:rPr>
              <a:t>Cantidad: </a:t>
            </a:r>
            <a:r>
              <a:rPr lang="es-MX" i="1" dirty="0" smtClean="0">
                <a:latin typeface="Trebuchet MS" panose="020B0603020202020204" pitchFamily="34" charset="0"/>
              </a:rPr>
              <a:t>3</a:t>
            </a:r>
          </a:p>
          <a:p>
            <a:r>
              <a:rPr lang="es-MX" i="1" dirty="0" smtClean="0">
                <a:latin typeface="Trebuchet MS" panose="020B0603020202020204" pitchFamily="34" charset="0"/>
              </a:rPr>
              <a:t>Marca: Nikon </a:t>
            </a:r>
          </a:p>
          <a:p>
            <a:r>
              <a:rPr lang="es-MX" i="1" dirty="0" smtClean="0">
                <a:latin typeface="Trebuchet MS" panose="020B0603020202020204" pitchFamily="34" charset="0"/>
              </a:rPr>
              <a:t>Ref. COOPLIX W100</a:t>
            </a:r>
            <a:endParaRPr lang="es-CO" i="1" dirty="0">
              <a:latin typeface="Trebuchet MS" panose="020B0603020202020204" pitchFamily="34" charset="0"/>
            </a:endParaRP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68330" y="733167"/>
            <a:ext cx="6107238" cy="59600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5163079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79</TotalTime>
  <Words>12</Words>
  <Application>Microsoft Office PowerPoint</Application>
  <PresentationFormat>Panorámica</PresentationFormat>
  <Paragraphs>4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Trebuchet MS</vt:lpstr>
      <vt:lpstr>Tema de Office</vt:lpstr>
      <vt:lpstr>Presentación de PowerPoint</vt:lpstr>
    </vt:vector>
  </TitlesOfParts>
  <Company>Kal Tire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Jfragozo</dc:creator>
  <cp:lastModifiedBy>FRAGOZO</cp:lastModifiedBy>
  <cp:revision>9</cp:revision>
  <cp:lastPrinted>2020-10-24T16:57:14Z</cp:lastPrinted>
  <dcterms:created xsi:type="dcterms:W3CDTF">2019-09-23T20:35:16Z</dcterms:created>
  <dcterms:modified xsi:type="dcterms:W3CDTF">2021-01-29T15:44:03Z</dcterms:modified>
</cp:coreProperties>
</file>